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21"/>
    <p:restoredTop sz="94658"/>
  </p:normalViewPr>
  <p:slideViewPr>
    <p:cSldViewPr snapToGrid="0" snapToObjects="1">
      <p:cViewPr>
        <p:scale>
          <a:sx n="60" d="100"/>
          <a:sy n="60" d="100"/>
        </p:scale>
        <p:origin x="568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1540" y="1126097"/>
            <a:ext cx="10318418" cy="4394988"/>
          </a:xfrm>
        </p:spPr>
        <p:txBody>
          <a:bodyPr/>
          <a:lstStyle/>
          <a:p>
            <a:r>
              <a:rPr lang="en-US" sz="9600" dirty="0" smtClean="0"/>
              <a:t>Change</a:t>
            </a:r>
            <a:br>
              <a:rPr lang="en-US" sz="9600" dirty="0" smtClean="0"/>
            </a:br>
            <a:r>
              <a:rPr lang="en-US" sz="9600" dirty="0" smtClean="0"/>
              <a:t> Project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6006906"/>
            <a:ext cx="8045373" cy="74227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 </a:t>
            </a:r>
            <a:r>
              <a:rPr lang="en-US" sz="2400" dirty="0" err="1" smtClean="0"/>
              <a:t>anna</a:t>
            </a:r>
            <a:r>
              <a:rPr lang="en-US" sz="2400" dirty="0" smtClean="0"/>
              <a:t> </a:t>
            </a:r>
            <a:r>
              <a:rPr lang="en-US" sz="2400" dirty="0" err="1" smtClean="0"/>
              <a:t>hagan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168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abuse: How &amp; why?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Contributions to abuse </a:t>
            </a:r>
          </a:p>
          <a:p>
            <a:pPr lvl="1"/>
            <a:r>
              <a:rPr lang="en-US" dirty="0" smtClean="0"/>
              <a:t>Stress, privacy, law, and history </a:t>
            </a:r>
          </a:p>
          <a:p>
            <a:pPr lvl="1"/>
            <a:r>
              <a:rPr lang="en-US" dirty="0" smtClean="0"/>
              <a:t>Lower socio-economic status </a:t>
            </a:r>
          </a:p>
          <a:p>
            <a:pPr lvl="1"/>
            <a:r>
              <a:rPr lang="en-US" dirty="0" smtClean="0"/>
              <a:t>Cultural attitudes that condone male violence against women </a:t>
            </a:r>
          </a:p>
          <a:p>
            <a:pPr lvl="1"/>
            <a:r>
              <a:rPr lang="en-US" dirty="0" smtClean="0"/>
              <a:t>Failure to learn problem-solving and anger-management strategies </a:t>
            </a:r>
          </a:p>
          <a:p>
            <a:r>
              <a:rPr lang="en-US" dirty="0" smtClean="0"/>
              <a:t>Setbacks </a:t>
            </a:r>
          </a:p>
          <a:p>
            <a:pPr lvl="1"/>
            <a:r>
              <a:rPr lang="en-US" dirty="0" smtClean="0"/>
              <a:t>Funding </a:t>
            </a:r>
          </a:p>
          <a:p>
            <a:pPr lvl="1"/>
            <a:r>
              <a:rPr lang="en-US" dirty="0" smtClean="0"/>
              <a:t>Stigma </a:t>
            </a:r>
          </a:p>
        </p:txBody>
      </p:sp>
    </p:spTree>
    <p:extLst>
      <p:ext uri="{BB962C8B-B14F-4D97-AF65-F5344CB8AC3E}">
        <p14:creationId xmlns:p14="http://schemas.microsoft.com/office/powerpoint/2010/main" val="200171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571999"/>
          </a:xfrm>
        </p:spPr>
        <p:txBody>
          <a:bodyPr>
            <a:normAutofit/>
          </a:bodyPr>
          <a:lstStyle/>
          <a:p>
            <a:r>
              <a:rPr lang="en-US" dirty="0" smtClean="0"/>
              <a:t>Committee Against Domestic Abuse (CADA)</a:t>
            </a:r>
          </a:p>
          <a:p>
            <a:pPr lvl="1"/>
            <a:r>
              <a:rPr lang="en-US" i="1" dirty="0" smtClean="0"/>
              <a:t>“To provide safety and support to victims of domestic and sexual violence through education, advocacy, and shelter.”</a:t>
            </a:r>
          </a:p>
          <a:p>
            <a:pPr lvl="1"/>
            <a:r>
              <a:rPr lang="en-US" dirty="0" smtClean="0"/>
              <a:t>Non-profit </a:t>
            </a:r>
          </a:p>
          <a:p>
            <a:pPr lvl="1"/>
            <a:r>
              <a:rPr lang="en-US" dirty="0" smtClean="0"/>
              <a:t>Provides resources for survivors of domestic abuse </a:t>
            </a:r>
          </a:p>
          <a:p>
            <a:pPr lvl="2"/>
            <a:r>
              <a:rPr lang="en-US" dirty="0" smtClean="0"/>
              <a:t>Shelter, education, and advocacy </a:t>
            </a:r>
          </a:p>
          <a:p>
            <a:pPr lvl="1"/>
            <a:r>
              <a:rPr lang="en-US" dirty="0" smtClean="0"/>
              <a:t>35 years of service </a:t>
            </a:r>
          </a:p>
          <a:p>
            <a:pPr lvl="1"/>
            <a:r>
              <a:rPr lang="en-US" dirty="0" smtClean="0"/>
              <a:t>Based in Mankato </a:t>
            </a:r>
          </a:p>
          <a:p>
            <a:pPr lvl="1"/>
            <a:r>
              <a:rPr lang="en-US" dirty="0" smtClean="0"/>
              <a:t>Values:</a:t>
            </a:r>
          </a:p>
          <a:p>
            <a:pPr lvl="2"/>
            <a:r>
              <a:rPr lang="en-US" dirty="0" smtClean="0"/>
              <a:t>Safety, Confidentiality, Empowerment, Diversity, Collaboration, Accountability, Preventing, Change </a:t>
            </a:r>
          </a:p>
          <a:p>
            <a:pPr lvl="1"/>
            <a:r>
              <a:rPr lang="en-US" dirty="0" smtClean="0"/>
              <a:t>Served 2,759 victims in 2016</a:t>
            </a:r>
          </a:p>
        </p:txBody>
      </p:sp>
    </p:spTree>
    <p:extLst>
      <p:ext uri="{BB962C8B-B14F-4D97-AF65-F5344CB8AC3E}">
        <p14:creationId xmlns:p14="http://schemas.microsoft.com/office/powerpoint/2010/main" val="80877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involved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Volunteering every Tuesday for 2 hours </a:t>
            </a:r>
          </a:p>
          <a:p>
            <a:r>
              <a:rPr lang="en-US" dirty="0" smtClean="0"/>
              <a:t>Providing childcare in order for mothers to attend support groups  </a:t>
            </a:r>
          </a:p>
          <a:p>
            <a:pPr lvl="1"/>
            <a:r>
              <a:rPr lang="en-US" dirty="0" smtClean="0"/>
              <a:t>Personal interaction with children that have been a part of an unhealthy home life </a:t>
            </a:r>
          </a:p>
          <a:p>
            <a:r>
              <a:rPr lang="en-US" sz="2800" b="1" i="1" dirty="0" smtClean="0"/>
              <a:t>Turning the experience from a chore into an opportunity for growth </a:t>
            </a:r>
          </a:p>
        </p:txBody>
      </p:sp>
    </p:spTree>
    <p:extLst>
      <p:ext uri="{BB962C8B-B14F-4D97-AF65-F5344CB8AC3E}">
        <p14:creationId xmlns:p14="http://schemas.microsoft.com/office/powerpoint/2010/main" val="166053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change: 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79582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“CHANGE individual, societal, and institutional attitudes and behaviors which perpetuate violence.” –CADA </a:t>
            </a:r>
          </a:p>
          <a:p>
            <a:r>
              <a:rPr lang="en-US" dirty="0" smtClean="0"/>
              <a:t>Become a Board Member for CADA </a:t>
            </a:r>
          </a:p>
          <a:p>
            <a:r>
              <a:rPr lang="en-US" dirty="0" smtClean="0"/>
              <a:t>Donations</a:t>
            </a:r>
          </a:p>
          <a:p>
            <a:pPr lvl="1"/>
            <a:r>
              <a:rPr lang="en-US" dirty="0" smtClean="0"/>
              <a:t>Goal of $30,000</a:t>
            </a:r>
          </a:p>
          <a:p>
            <a:pPr lvl="1"/>
            <a:r>
              <a:rPr lang="en-US" dirty="0" smtClean="0"/>
              <a:t>Only raised $1,805</a:t>
            </a:r>
          </a:p>
          <a:p>
            <a:r>
              <a:rPr lang="en-US" dirty="0" smtClean="0"/>
              <a:t>Amazon Wish List </a:t>
            </a:r>
          </a:p>
          <a:p>
            <a:r>
              <a:rPr lang="en-US" dirty="0" smtClean="0"/>
              <a:t>Volunteer your time </a:t>
            </a:r>
          </a:p>
          <a:p>
            <a:r>
              <a:rPr lang="en-US" sz="2400" b="1" i="1" dirty="0" smtClean="0"/>
              <a:t>CONTINUE EDUCATING PEOPLE ON THE ISSUE OF DOMESTIC ABUSE </a:t>
            </a:r>
          </a:p>
          <a:p>
            <a:r>
              <a:rPr lang="en-US" sz="2400" b="1" i="1" dirty="0" smtClean="0"/>
              <a:t>SPEAK UP</a:t>
            </a:r>
          </a:p>
          <a:p>
            <a:r>
              <a:rPr lang="en-US" sz="2400" b="1" i="1" dirty="0" smtClean="0"/>
              <a:t>AIM TO STOP THE PROBLEM BEFORE IT OCCURS 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1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Continuing my volunteer experience at CADA 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Work towards completing the training courses that are required to work directly with the survivors 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I will speak up </a:t>
            </a:r>
          </a:p>
          <a:p>
            <a:pPr>
              <a:lnSpc>
                <a:spcPct val="150000"/>
              </a:lnSpc>
              <a:spcBef>
                <a:spcPts val="0"/>
              </a:spcBef>
              <a:buClrTx/>
            </a:pPr>
            <a:r>
              <a:rPr lang="en-US" dirty="0" smtClean="0"/>
              <a:t>“Education is and will be the most powerful tool for individual and social change, and we must do all that it takes to facilitate it.” –Shiv </a:t>
            </a:r>
            <a:r>
              <a:rPr lang="en-US" dirty="0" err="1" smtClean="0"/>
              <a:t>Nadar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282401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2915</TotalTime>
  <Words>281</Words>
  <Application>Microsoft Macintosh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Change  Project</vt:lpstr>
      <vt:lpstr>Domestic abuse: How &amp; why? </vt:lpstr>
      <vt:lpstr>Stakeholders </vt:lpstr>
      <vt:lpstr>Getting involved  </vt:lpstr>
      <vt:lpstr>Vision for change: what can we do?</vt:lpstr>
      <vt:lpstr>Committing 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 Project</dc:title>
  <dc:creator>ahagan1998@gmail.com</dc:creator>
  <cp:lastModifiedBy>ahagan1998@gmail.com</cp:lastModifiedBy>
  <cp:revision>9</cp:revision>
  <dcterms:created xsi:type="dcterms:W3CDTF">2017-11-21T20:49:33Z</dcterms:created>
  <dcterms:modified xsi:type="dcterms:W3CDTF">2017-11-28T18:54:18Z</dcterms:modified>
</cp:coreProperties>
</file>