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0"/>
    <p:restoredTop sz="94658"/>
  </p:normalViewPr>
  <p:slideViewPr>
    <p:cSldViewPr snapToGrid="0" snapToObjects="1">
      <p:cViewPr varScale="1">
        <p:scale>
          <a:sx n="61" d="100"/>
          <a:sy n="61" d="100"/>
        </p:scale>
        <p:origin x="2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85E1-EC46-044A-BAB8-BFFDE2FA97CE}" type="datetimeFigureOut">
              <a:rPr lang="es-ES_tradnl" smtClean="0"/>
              <a:t>1/10/18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0C5C-3CFB-B44C-8C69-CE137714E7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589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23BD-ACB5-A24E-865D-7FCB38CDEC34}" type="datetimeFigureOut">
              <a:rPr lang="es-ES_tradnl" smtClean="0"/>
              <a:t>1/10/18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B150B-72FF-F444-B724-38F86F9728F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3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B150B-72FF-F444-B724-38F86F9728F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010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Una oportunidad de aventura y educación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s-ES_tradnl" i="1" dirty="0" smtClean="0"/>
          </a:p>
          <a:p>
            <a:endParaRPr lang="es-ES_tradnl" i="1" dirty="0"/>
          </a:p>
          <a:p>
            <a:endParaRPr lang="es-ES_tradnl" i="1" dirty="0" smtClean="0"/>
          </a:p>
          <a:p>
            <a:r>
              <a:rPr lang="es-ES_tradnl" i="1" dirty="0" smtClean="0"/>
              <a:t>Anna </a:t>
            </a:r>
            <a:r>
              <a:rPr lang="es-ES_tradnl" i="1" dirty="0" smtClean="0"/>
              <a:t>Hagan </a:t>
            </a:r>
            <a:endParaRPr lang="es-ES_tradnl" i="1" dirty="0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_tradn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6109" y="1236675"/>
            <a:ext cx="428451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Madrid, España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9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40392" y="2214689"/>
            <a:ext cx="5490223" cy="103632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Clr>
                <a:schemeClr val="bg1"/>
              </a:buClr>
              <a:buFont typeface="Arial" charset="0"/>
              <a:buChar char="•"/>
            </a:pPr>
            <a:r>
              <a:rPr lang="en-US" sz="7200" dirty="0" smtClean="0">
                <a:solidFill>
                  <a:schemeClr val="bg1"/>
                </a:solidFill>
                <a:ea typeface="Apple Color Emoji" charset="0"/>
                <a:cs typeface="Apple Color Emoji" charset="0"/>
              </a:rPr>
              <a:t>¿Dònde?</a:t>
            </a:r>
          </a:p>
          <a:p>
            <a:pPr marL="742950" lvl="1" indent="-285750">
              <a:buClr>
                <a:schemeClr val="bg1"/>
              </a:buClr>
              <a:buFont typeface="Arial" charset="0"/>
              <a:buChar char="•"/>
            </a:pPr>
            <a:r>
              <a:rPr lang="en-US" sz="7200" dirty="0" smtClean="0">
                <a:solidFill>
                  <a:schemeClr val="bg1"/>
                </a:solidFill>
                <a:ea typeface="Apple Color Emoji" charset="0"/>
                <a:cs typeface="Apple Color Emoji" charset="0"/>
              </a:rPr>
              <a:t>Madrid, </a:t>
            </a:r>
            <a:r>
              <a:rPr lang="en-US" sz="7200" dirty="0" smtClean="0">
                <a:solidFill>
                  <a:schemeClr val="bg1"/>
                </a:solidFill>
                <a:ea typeface="Apple Color Emoji" charset="0"/>
                <a:cs typeface="Apple Color Emoji" charset="0"/>
              </a:rPr>
              <a:t>España </a:t>
            </a:r>
          </a:p>
          <a:p>
            <a:pPr marL="285750" indent="-285750" algn="l">
              <a:buClr>
                <a:schemeClr val="bg1"/>
              </a:buClr>
              <a:buFont typeface="Arial" charset="0"/>
              <a:buChar char="•"/>
            </a:pPr>
            <a:r>
              <a:rPr lang="en-US" sz="7200" dirty="0" smtClean="0">
                <a:solidFill>
                  <a:schemeClr val="bg1"/>
                </a:solidFill>
                <a:ea typeface="Apple Color Emoji" charset="0"/>
                <a:cs typeface="Apple Color Emoji" charset="0"/>
              </a:rPr>
              <a:t>¿Cuando?</a:t>
            </a:r>
            <a:endParaRPr lang="en-US" sz="7200" dirty="0">
              <a:solidFill>
                <a:schemeClr val="bg1"/>
              </a:solidFill>
              <a:ea typeface="Apple Color Emoji" charset="0"/>
              <a:cs typeface="Apple Color Emoji" charset="0"/>
            </a:endParaRPr>
          </a:p>
          <a:p>
            <a:pPr marL="742950" lvl="1" indent="-285750">
              <a:buClr>
                <a:schemeClr val="bg1"/>
              </a:buClr>
              <a:buFont typeface="Arial" charset="0"/>
              <a:buChar char="•"/>
            </a:pPr>
            <a:r>
              <a:rPr lang="en-US" sz="7200" dirty="0" smtClean="0">
                <a:solidFill>
                  <a:schemeClr val="bg1"/>
                </a:solidFill>
                <a:ea typeface="Apple Color Emoji" charset="0"/>
                <a:cs typeface="Apple Color Emoji" charset="0"/>
              </a:rPr>
              <a:t>En el verano de 2019</a:t>
            </a:r>
            <a:r>
              <a:rPr lang="en-US" dirty="0"/>
              <a:t>	</a:t>
            </a:r>
            <a:endParaRPr lang="en-US" dirty="0" smtClean="0"/>
          </a:p>
          <a:p>
            <a:pPr marL="742950" lvl="1" indent="-285750">
              <a:buClr>
                <a:schemeClr val="bg1"/>
              </a:buClr>
              <a:buFont typeface="Arial" charset="0"/>
              <a:buChar char="•"/>
            </a:pPr>
            <a:endParaRPr lang="en-US" dirty="0"/>
          </a:p>
          <a:p>
            <a:pPr marL="742950" lvl="1" indent="-285750">
              <a:buClr>
                <a:schemeClr val="bg1"/>
              </a:buCl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44215" y="3630571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lang="es-ES_tradnl" dirty="0" smtClean="0">
                <a:solidFill>
                  <a:schemeClr val="bg1"/>
                </a:solidFill>
              </a:rPr>
              <a:t>Cuánto tiempo?</a:t>
            </a:r>
          </a:p>
          <a:p>
            <a:pPr marL="742950" lvl="1" indent="-285750" defTabSz="914400">
              <a:buClr>
                <a:schemeClr val="bg1"/>
              </a:buClr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4 días </a:t>
            </a:r>
          </a:p>
          <a:p>
            <a:pPr marL="742950" lvl="1" indent="-285750" defTabSz="914400">
              <a:buClr>
                <a:schemeClr val="bg1"/>
              </a:buClr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Del 6 al 10 de junio</a:t>
            </a:r>
          </a:p>
          <a:p>
            <a:pPr marL="285750" indent="-285750" defTabSz="914400">
              <a:buClr>
                <a:schemeClr val="bg1"/>
              </a:buClr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¿Qué?</a:t>
            </a:r>
          </a:p>
          <a:p>
            <a:pPr marL="742950" lvl="1" indent="-285750" defTabSz="914400">
              <a:buClr>
                <a:schemeClr val="bg1"/>
              </a:buClr>
              <a:buFont typeface="Arial" charset="0"/>
              <a:buChar char="•"/>
            </a:pPr>
            <a:r>
              <a:rPr lang="es-ES_tradnl" dirty="0" smtClean="0">
                <a:solidFill>
                  <a:schemeClr val="bg1"/>
                </a:solidFill>
              </a:rPr>
              <a:t>Una combinación de actividades </a:t>
            </a:r>
            <a:r>
              <a:rPr lang="es-ES_tradnl" dirty="0" smtClean="0">
                <a:solidFill>
                  <a:schemeClr val="bg1"/>
                </a:solidFill>
              </a:rPr>
              <a:t>aventurero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y educativas 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5698" y="1311907"/>
            <a:ext cx="514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Información general </a:t>
            </a:r>
            <a:endParaRPr lang="es-ES_trad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5766" y="1766453"/>
            <a:ext cx="174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El primer día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25" y="2346163"/>
            <a:ext cx="2906565" cy="1669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chemeClr val="bg1"/>
                </a:solidFill>
              </a:rPr>
              <a:t>El Palacio Real de Madrid</a:t>
            </a: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chemeClr val="bg1"/>
                </a:solidFill>
              </a:rPr>
              <a:t>Casa de Campo </a:t>
            </a: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chemeClr val="bg1"/>
                </a:solidFill>
              </a:rPr>
              <a:t>¡COMER!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01" y="353498"/>
            <a:ext cx="3290207" cy="21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72" y="2688772"/>
            <a:ext cx="3967598" cy="201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85" y="4844432"/>
            <a:ext cx="2895843" cy="19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004" y="1717965"/>
            <a:ext cx="2094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El segundo día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982" y="2466109"/>
            <a:ext cx="3546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Tiempo para relajarse </a:t>
            </a:r>
            <a:r>
              <a:rPr lang="es-ES_tradnl" dirty="0" smtClean="0">
                <a:solidFill>
                  <a:schemeClr val="bg1"/>
                </a:solidFill>
              </a:rPr>
              <a:t>y </a:t>
            </a:r>
            <a:r>
              <a:rPr lang="es-ES_tradnl" dirty="0" smtClean="0">
                <a:solidFill>
                  <a:schemeClr val="bg1"/>
                </a:solidFill>
              </a:rPr>
              <a:t>explora</a:t>
            </a:r>
            <a:r>
              <a:rPr lang="es-ES_tradnl" dirty="0" smtClean="0">
                <a:solidFill>
                  <a:schemeClr val="bg1"/>
                </a:solidFill>
              </a:rPr>
              <a:t>r Madrid</a:t>
            </a:r>
            <a:endParaRPr lang="es-ES_tradnl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chemeClr val="bg1"/>
                </a:solidFill>
              </a:rPr>
              <a:t>El Triangulo del Arte de Madrid</a:t>
            </a: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chemeClr val="bg1"/>
                </a:solidFill>
              </a:rPr>
              <a:t>¡COMER!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75" y="627935"/>
            <a:ext cx="3440225" cy="258016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29" y="1271117"/>
            <a:ext cx="3116259" cy="4399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91" y="3470729"/>
            <a:ext cx="3872594" cy="25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14088C5-0C7B-4048-BCA2-C797CD4F9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79DDA4E-E3F5-47BC-8A8D-226115C10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8811C5F2-344A-43E1-B168-6E5836108E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EA1DC75C-0A41-4DB2-B747-C7C01DF254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AC423E43-D6EB-44F2-9E22-FD60E16FE0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88071D89-37C3-4530-9B8D-51CF70339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C44F3B1B-254C-4EA6-8541-F5A064227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45C1ABE6-5325-451C-9383-917B96C50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BEFA84DF-AAB5-4FAE-91E9-850F34217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50B36DB6-1797-4FED-A631-C6176A11B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B88F1DBA-87A2-42D1-9B36-57CDD24C7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E5861585-AF69-4128-AB5D-196DD6BEF7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xmlns="" id="{219306F4-10D5-40C1-BE4E-B506B395A3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D91A0247-7C15-4D87-AEE3-7C82472FC9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xmlns="" id="{D9B8044D-036E-4AE0-AAF5-249E2DB7F2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B46BFB7C-77E3-46E4-A9C6-64D24FD21F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2D218498-EA03-42AD-8347-D5B2E83E55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xmlns="" id="{1151D1A8-7B82-453E-A5D5-727E22AB2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xmlns="" id="{EE6138C1-2F18-4B47-BAA4-5FD26B796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xmlns="" id="{2D382A48-8F5C-413E-A244-C6F0D86BF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xmlns="" id="{2D15F06F-1A76-4C93-8938-179B9CD4C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xmlns="" id="{18B037DD-2C53-4D71-83EC-639ED28208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xmlns="" id="{34A08C5B-545A-48EE-A770-9F0B553D45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r="8197" b="-2"/>
          <a:stretch/>
        </p:blipFill>
        <p:spPr>
          <a:xfrm>
            <a:off x="3779522" y="10"/>
            <a:ext cx="3767030" cy="3429217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5489" b="-2"/>
          <a:stretch/>
        </p:blipFill>
        <p:spPr>
          <a:xfrm>
            <a:off x="20" y="10"/>
            <a:ext cx="3787120" cy="3429217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0" r="-2" b="16731"/>
          <a:stretch/>
        </p:blipFill>
        <p:spPr>
          <a:xfrm>
            <a:off x="20" y="3428999"/>
            <a:ext cx="7546532" cy="3429227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27DD965-A151-414A-A949-F9AF4653E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5826" y="1699589"/>
            <a:ext cx="3674476" cy="3470421"/>
            <a:chOff x="697883" y="1816768"/>
            <a:chExt cx="3674476" cy="3470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0B97670-F2CA-4245-964B-F9E796FDA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xmlns="" id="{D47F3A0E-31EA-4B5D-A2DA-187FAC0C2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BA2D153-7E5A-460D-9679-686CD973DE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23575" y="2358391"/>
            <a:ext cx="3498979" cy="2453676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El tercer y cuarto día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7490" y="803186"/>
            <a:ext cx="3042829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Una caminata </a:t>
            </a:r>
            <a:r>
              <a:rPr lang="en-US" dirty="0" err="1"/>
              <a:t>en</a:t>
            </a:r>
            <a:r>
              <a:rPr lang="en-US" dirty="0"/>
              <a:t> el  Senda de la Cascada del Purgatorio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Acampar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Escalar y descender as rocas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61E9F4E-94BF-4DEC-92F1-CF2DD86ED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xmlns="" id="{05407846-02E1-4688-94CA-ED85CDBF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D322ABB5-D163-409A-B9AE-0A0CC3F83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xmlns="" id="{455924FA-6B7D-4E80-BF36-989D7EDA4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xmlns="" id="{46763108-8C47-4319-B0A5-61F1F5DC0B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xmlns="" id="{A3B90B8E-927D-4F4D-A0E6-7AB583FB10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ADA38EBD-74E3-41B2-9003-9BD3DC6145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66D925D4-4F13-46C7-8109-C5A4823AA0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xmlns="" id="{A4ECECF0-CE83-4E74-80AB-7996418E4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E3295353-A735-4F79-9A3D-E474302E7F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xmlns="" id="{C1848365-2D5C-4171-81FD-CD361374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xmlns="" id="{CDAB616A-A2DF-4368-BD3C-8048223736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xmlns="" id="{EB0AEC5B-F804-4A32-BF21-B3F79944B4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xmlns="" id="{702CDDF9-E8F0-4261-82F6-115B90698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xmlns="" id="{4CE4B687-37EF-407C-BC3D-7E6A55046F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xmlns="" id="{1E47230F-202C-4524-BF03-28630626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xmlns="" id="{7E6D5785-5A58-47E1-9D47-1B344653D5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xmlns="" id="{A341CD7F-8478-46C3-AE09-4790F73950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xmlns="" id="{3ACEC313-D129-4D0D-85E6-5CD4897A1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xmlns="" id="{FCAAF043-7F91-4795-BD7D-5741F0CB3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53C4649-251A-41A1-A593-8D3D3C765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21590438-56EA-4D82-AF1A-955F61820F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xmlns="" id="{92D88913-EC68-465D-9552-7D26A83CE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0FD27CA0-301F-40FB-A170-5B33FC05E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xmlns="" id="{BCDF925C-3F76-4AA0-BB3B-49D8A2502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8B1C5C4C-AB8F-46F3-85C5-52FEFBF7E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xmlns="" id="{6C37ADBB-64AD-4C0B-8FB4-4D4D806A8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xmlns="" id="{9C98F99E-BEDE-48B6-BA34-26FA0A02EA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xmlns="" id="{4C46665C-FC7B-455D-9BB6-4764842F7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xmlns="" id="{67272FBB-9A8A-4ED4-8C81-7BC43F11E3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xmlns="" id="{0C529657-9603-4BB7-80DC-37EAEAB8B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xmlns="" id="{F32A812A-D245-449C-85BB-02FAFC6F5D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xmlns="" id="{A4C794B0-0062-402B-8820-359F022FEA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xmlns="" id="{3E015648-76C4-41D0-BE57-2EF3FC9BD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xmlns="" id="{4BD6F8DD-6FD9-4872-BA2E-130431E544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xmlns="" id="{4145EA54-5039-4066-9694-AEE05B4A9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xmlns="" id="{D9302F2C-BE21-4D79-BE34-B59DCD6AF2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xmlns="" id="{DC883D03-25E2-45B3-AB7F-209994CB6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xmlns="" id="{335D6DF7-A145-460C-9A49-C8D88DF1A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xmlns="" id="{CAEB4441-2D3E-43ED-9E75-CD3094447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xmlns="" id="{578C0298-8283-4B58-9B51-DA01649E25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xmlns="" id="{6902F724-15D3-44C5-AC4D-E1FB65C46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xmlns="" id="{DE360DDD-C710-4D07-B5D0-B443B4584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xmlns="" id="{5E15B5BF-05DE-4F8E-8446-0DF182D9E2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xmlns="" id="{AD38CF1E-D6E8-4E4F-978D-D9C6F5CCE4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7" r="-3" b="9175"/>
          <a:stretch/>
        </p:blipFill>
        <p:spPr>
          <a:xfrm>
            <a:off x="20" y="227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r="-1" b="24783"/>
          <a:stretch/>
        </p:blipFill>
        <p:spPr>
          <a:xfrm>
            <a:off x="6096610" y="10"/>
            <a:ext cx="6095390" cy="342899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6" b="7141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r="4532" b="2"/>
          <a:stretch/>
        </p:blipFill>
        <p:spPr>
          <a:xfrm>
            <a:off x="6096610" y="3428999"/>
            <a:ext cx="6095390" cy="3429001"/>
          </a:xfrm>
          <a:prstGeom prst="rect">
            <a:avLst/>
          </a:prstGeom>
          <a:ln>
            <a:noFill/>
          </a:ln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5606E0E1-15D9-420F-B481-4B9E06EDA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63607" y="1186483"/>
            <a:ext cx="5659072" cy="4477933"/>
            <a:chOff x="3263607" y="1186483"/>
            <a:chExt cx="5659072" cy="44779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E92B46AB-E15D-4531-B3A8-8ABF01409A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67982" y="1186483"/>
              <a:ext cx="5654697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39">
              <a:extLst>
                <a:ext uri="{FF2B5EF4-FFF2-40B4-BE49-F238E27FC236}">
                  <a16:creationId xmlns:a16="http://schemas.microsoft.com/office/drawing/2014/main" xmlns="" id="{C2C3C0A8-A325-4203-B50B-E36C279EF3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A0927F45-7336-4449-BD25-EA69A090B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63607" y="1991156"/>
              <a:ext cx="5659072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39592" y="2075504"/>
            <a:ext cx="5496715" cy="1748729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Las logísticas: medios de transporte </a:t>
            </a:r>
          </a:p>
        </p:txBody>
      </p:sp>
    </p:spTree>
    <p:extLst>
      <p:ext uri="{BB962C8B-B14F-4D97-AF65-F5344CB8AC3E}">
        <p14:creationId xmlns:p14="http://schemas.microsoft.com/office/powerpoint/2010/main" val="26474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69F01D83-DC93-4E19-8F46-9820BC783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xmlns="" id="{69387082-38CA-46AF-9E94-CF4E67F58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xmlns="" id="{DC120BCD-9093-46FC-A940-FEA33C16E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xmlns="" id="{B04E1F9E-4A99-48C7-9A2F-080BB7C72A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xmlns="" id="{098F1D15-AE7B-494B-9AB3-3467A0DAC0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xmlns="" id="{A6F2DA1C-FCA5-446F-BC70-43955845AF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xmlns="" id="{070FB57F-BDAD-4EF1-9777-00F90881B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xmlns="" id="{4A292FA2-4651-4742-9D73-ADD5C81BC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xmlns="" id="{3E12D065-A509-4F0B-99D2-DBFEB5EF8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xmlns="" id="{C136055A-8F51-43FD-B213-2E4A09D058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xmlns="" id="{E7EB554B-EF16-49CB-A245-0B49558F3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xmlns="" id="{DC097E8A-B004-4C05-9F94-2F4A566BAD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xmlns="" id="{8A0125A6-F1C5-4114-94A4-B56A19273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7">
              <a:extLst>
                <a:ext uri="{FF2B5EF4-FFF2-40B4-BE49-F238E27FC236}">
                  <a16:creationId xmlns:a16="http://schemas.microsoft.com/office/drawing/2014/main" xmlns="" id="{AB3B8E0A-C481-4F19-80A6-67CD5CB2A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xmlns="" id="{2247AA13-BAC0-4870-8CB0-958FA79B1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xmlns="" id="{06D3F1BF-77F6-4F3F-8C97-43F4E75490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xmlns="" id="{3201200E-0D0D-42FB-9383-51E1849E6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21">
              <a:extLst>
                <a:ext uri="{FF2B5EF4-FFF2-40B4-BE49-F238E27FC236}">
                  <a16:creationId xmlns:a16="http://schemas.microsoft.com/office/drawing/2014/main" xmlns="" id="{46A2B73C-6EC1-45AF-BDC5-6D7553E4D8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2">
              <a:extLst>
                <a:ext uri="{FF2B5EF4-FFF2-40B4-BE49-F238E27FC236}">
                  <a16:creationId xmlns:a16="http://schemas.microsoft.com/office/drawing/2014/main" xmlns="" id="{23855480-75F4-482A-87DF-3FB3D69FA1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xmlns="" id="{0F36D4F6-1DD2-430D-9BCE-8666445D61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DEA867BC-1161-4357-859B-D0B8B1029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12AC2589-C430-44F7-9C09-A5458AED6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xmlns="" id="{1C9D1B83-AB24-4DF4-9656-C5F4B3F78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8963233B-C636-4027-B5E4-D0145D7062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xmlns="" id="{1B06F838-3F95-474A-BAA2-03AF062DED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0F4360EC-B9C3-4A19-96B7-6411AD9BF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6" name="Freeform 5">
              <a:extLst>
                <a:ext uri="{FF2B5EF4-FFF2-40B4-BE49-F238E27FC236}">
                  <a16:creationId xmlns:a16="http://schemas.microsoft.com/office/drawing/2014/main" xmlns="" id="{F51CBC2A-3742-4B90-866B-7BF07E0976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xmlns="" id="{1249FD92-DC57-4764-9091-084FCD097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">
              <a:extLst>
                <a:ext uri="{FF2B5EF4-FFF2-40B4-BE49-F238E27FC236}">
                  <a16:creationId xmlns:a16="http://schemas.microsoft.com/office/drawing/2014/main" xmlns="" id="{0C6FEF58-3367-449B-AD7C-67CAD926B6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xmlns="" id="{076BA53A-D7E3-49E4-BB5C-762CCC36A2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xmlns="" id="{D4DD1B7A-C483-48F4-9553-E8756FCFD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">
              <a:extLst>
                <a:ext uri="{FF2B5EF4-FFF2-40B4-BE49-F238E27FC236}">
                  <a16:creationId xmlns:a16="http://schemas.microsoft.com/office/drawing/2014/main" xmlns="" id="{9F4F1245-5561-4B18-BBE6-C211900AD7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xmlns="" id="{2295E5C9-662C-42E7-BFBE-D7F9A071C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xmlns="" id="{46668EF2-EC2B-41C0-AD3D-31AB165169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">
              <a:extLst>
                <a:ext uri="{FF2B5EF4-FFF2-40B4-BE49-F238E27FC236}">
                  <a16:creationId xmlns:a16="http://schemas.microsoft.com/office/drawing/2014/main" xmlns="" id="{6F73EEDC-77A0-494B-908A-0A3504A3C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">
              <a:extLst>
                <a:ext uri="{FF2B5EF4-FFF2-40B4-BE49-F238E27FC236}">
                  <a16:creationId xmlns:a16="http://schemas.microsoft.com/office/drawing/2014/main" xmlns="" id="{7EF513C2-59C6-4618-BB15-16E40A2E31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">
              <a:extLst>
                <a:ext uri="{FF2B5EF4-FFF2-40B4-BE49-F238E27FC236}">
                  <a16:creationId xmlns:a16="http://schemas.microsoft.com/office/drawing/2014/main" xmlns="" id="{5AE47E3E-FA21-4550-ADE0-E8C34BBF6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xmlns="" id="{56F114F7-C2D3-4585-A037-43976D3857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xmlns="" id="{626AD4B1-2011-422A-A11C-086058365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8">
              <a:extLst>
                <a:ext uri="{FF2B5EF4-FFF2-40B4-BE49-F238E27FC236}">
                  <a16:creationId xmlns:a16="http://schemas.microsoft.com/office/drawing/2014/main" xmlns="" id="{35F1F44B-05C9-4A7A-B976-F00F52B785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xmlns="" id="{D5C2BBD9-C1FF-4229-984D-3C2EE2B89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0">
              <a:extLst>
                <a:ext uri="{FF2B5EF4-FFF2-40B4-BE49-F238E27FC236}">
                  <a16:creationId xmlns:a16="http://schemas.microsoft.com/office/drawing/2014/main" xmlns="" id="{BCE55465-A04C-4E2A-84E0-FF65829BC3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1">
              <a:extLst>
                <a:ext uri="{FF2B5EF4-FFF2-40B4-BE49-F238E27FC236}">
                  <a16:creationId xmlns:a16="http://schemas.microsoft.com/office/drawing/2014/main" xmlns="" id="{9BD71CF9-C15F-46CB-BD4D-8E020FFA65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2">
              <a:extLst>
                <a:ext uri="{FF2B5EF4-FFF2-40B4-BE49-F238E27FC236}">
                  <a16:creationId xmlns:a16="http://schemas.microsoft.com/office/drawing/2014/main" xmlns="" id="{57F5C614-63E0-48E6-AC78-9C45F0000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xmlns="" id="{DEB7622A-B279-4FAB-853E-0F02D3F552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r="2" b="21875"/>
          <a:stretch/>
        </p:blipFill>
        <p:spPr>
          <a:xfrm>
            <a:off x="1" y="10"/>
            <a:ext cx="4008729" cy="4120995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r="2" b="1787"/>
          <a:stretch/>
        </p:blipFill>
        <p:spPr>
          <a:xfrm>
            <a:off x="4097485" y="-8438"/>
            <a:ext cx="4008729" cy="4121005"/>
          </a:xfrm>
          <a:prstGeom prst="rect">
            <a:avLst/>
          </a:prstGeom>
          <a:ln w="1270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r="19967" b="-1"/>
          <a:stretch/>
        </p:blipFill>
        <p:spPr>
          <a:xfrm>
            <a:off x="8186436" y="10"/>
            <a:ext cx="4008729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7AA7CC7D-EBD5-4F89-8396-99EE466C8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77" name="Isosceles Triangle 39">
              <a:extLst>
                <a:ext uri="{FF2B5EF4-FFF2-40B4-BE49-F238E27FC236}">
                  <a16:creationId xmlns:a16="http://schemas.microsoft.com/office/drawing/2014/main" xmlns="" id="{151FEF76-41FE-460C-8B80-B40C929F1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AE35555B-1C81-4562-9F58-F225BC4CB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3982" y="4293388"/>
            <a:ext cx="8833655" cy="727748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Las logísticas: equipos y materiales</a:t>
            </a:r>
          </a:p>
        </p:txBody>
      </p:sp>
    </p:spTree>
    <p:extLst>
      <p:ext uri="{BB962C8B-B14F-4D97-AF65-F5344CB8AC3E}">
        <p14:creationId xmlns:p14="http://schemas.microsoft.com/office/powerpoint/2010/main" val="32052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5B67DC1-9BD8-4CC0-ACEC-3B1367F34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18943DC-2204-4613-8A22-39BF852AB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2C32CE23-87C9-4702-99F3-80AF0E6A2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F9138B98-48A2-4DE0-A8E2-1D5D60BAC6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89A00858-7AA7-4EB2-9A2E-6B90FA59D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32452CE9-C69A-4A47-8DA2-F0FF157161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8BC132DF-34DA-4B48-A177-28F266060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AA39CA6F-22AF-4100-B39C-2A293400E2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2209B860-40B2-421A-935F-D0B404D89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8B923D93-64ED-4599-AE5F-75CD8931D3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E9EF2C1D-DF95-4A85-B945-890191E420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6F08461A-926E-4451-A3DC-ADA6FE525E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2C8037C4-1973-488D-91F5-31E7AB782E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0CA8E4DE-F872-4446-B974-B5FC58C75D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2F813E08-861F-4A96-AF0E-71D134B5C6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7E89BBA6-0F65-429A-974B-DB9FA2296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16EDAA2B-0BC8-4718-B496-EB37FC193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7EAA3A68-4406-4E66-97CB-FEA7CCDAA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8886BBE8-E0FF-4A42-94FE-0FAB3B5D03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E408E8C6-6371-4B60-A3D3-F00BAF128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C8345EC9-7C09-4917-AC77-6FB9CEDC9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1" r="-1" b="22843"/>
          <a:stretch/>
        </p:blipFill>
        <p:spPr>
          <a:xfrm>
            <a:off x="20" y="10"/>
            <a:ext cx="3374116" cy="3428990"/>
          </a:xfrm>
          <a:prstGeom prst="rect">
            <a:avLst/>
          </a:prstGeom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r="19392" b="2"/>
          <a:stretch/>
        </p:blipFill>
        <p:spPr>
          <a:xfrm>
            <a:off x="3377765" y="10"/>
            <a:ext cx="3374136" cy="3428990"/>
          </a:xfrm>
          <a:prstGeom prst="rect">
            <a:avLst/>
          </a:prstGeom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r="10863" b="2"/>
          <a:stretch/>
        </p:blipFill>
        <p:spPr>
          <a:xfrm>
            <a:off x="20" y="3429000"/>
            <a:ext cx="3374116" cy="3429000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29426" b="1"/>
          <a:stretch/>
        </p:blipFill>
        <p:spPr>
          <a:xfrm>
            <a:off x="3377765" y="3429000"/>
            <a:ext cx="3374136" cy="3429000"/>
          </a:xfrm>
          <a:prstGeom prst="rect">
            <a:avLst/>
          </a:prstGeom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1CEB9A5-494B-4305-87AE-423D90BC6D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230E338-C5A1-48B1-8A16-78850A5381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9">
              <a:extLst>
                <a:ext uri="{FF2B5EF4-FFF2-40B4-BE49-F238E27FC236}">
                  <a16:creationId xmlns:a16="http://schemas.microsoft.com/office/drawing/2014/main" xmlns="" id="{1220C481-A3FA-4B98-A51D-C5397C7F32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F9611B3-FEEA-451C-A80B-67950E29AD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0643" y="2075504"/>
            <a:ext cx="3654569" cy="2042725"/>
          </a:xfrm>
        </p:spPr>
        <p:txBody>
          <a:bodyPr>
            <a:normAutofit/>
          </a:bodyPr>
          <a:lstStyle/>
          <a:p>
            <a:r>
              <a:rPr lang="es-ES_tradnl" sz="4600" dirty="0"/>
              <a:t>Una oportunidad </a:t>
            </a:r>
            <a:r>
              <a:rPr lang="es-ES_tradnl" sz="4600" dirty="0" smtClean="0"/>
              <a:t>increíble</a:t>
            </a:r>
            <a:endParaRPr lang="es-ES_tradnl" sz="4600" dirty="0"/>
          </a:p>
        </p:txBody>
      </p:sp>
    </p:spTree>
    <p:extLst>
      <p:ext uri="{BB962C8B-B14F-4D97-AF65-F5344CB8AC3E}">
        <p14:creationId xmlns:p14="http://schemas.microsoft.com/office/powerpoint/2010/main" val="29572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334A2EF-69D9-41C1-9876-91D7FCF7C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4C0C03-1202-4DC9-BA33-998DDFB3F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60BF984B-F4C1-4BF0-B296-72CAD8814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2E887C16-A8CC-48BD-A34B-69B5D14BE1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1194B805-0CE2-4FD6-804E-2771E18BB4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96000EBD-113B-4BB5-94F2-B2C9610948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C2C37892-BF6A-4DDB-BAA9-48B6A051E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B3A53A2B-EB9B-4318-A7F9-E371D211E7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59001F5F-9338-43E1-BB4B-21C681CA2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24781ABE-347F-40E9-9BB2-3E35C8F153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6D8A7767-4D16-4AB7-8277-D66FEC7F7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1B7D649D-9559-4E1D-937A-351948350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45AA5D21-8C7B-4C77-815C-C3A8EA0A5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D7A46675-AA96-41DB-B9DB-CAA471A207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82090F8A-ECF2-423C-98D0-8EF2262203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EA5DE46B-A4BE-407F-835A-693D3E979E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429E4297-5489-465D-A6D7-03BD468E05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69A4CFA1-B603-453B-AC53-49E8A8DF7E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xmlns="" id="{7A997EDF-8927-490B-AD5F-046317B8B2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3C91BE84-B1A4-4592-A942-2C72C86DD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xmlns="" id="{A0AAA5CD-6E44-429A-91FA-D650BAF9E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663" y="1455611"/>
            <a:ext cx="3849624" cy="2312521"/>
          </a:xfrm>
        </p:spPr>
        <p:txBody>
          <a:bodyPr>
            <a:normAutofit/>
          </a:bodyPr>
          <a:lstStyle/>
          <a:p>
            <a:pPr algn="l"/>
            <a:r>
              <a:rPr lang="es-ES_tradnl" sz="4000" dirty="0" smtClean="0">
                <a:solidFill>
                  <a:schemeClr val="tx2"/>
                </a:solidFill>
              </a:rPr>
              <a:t>¡Muchas Gracias</a:t>
            </a:r>
            <a:r>
              <a:rPr lang="es-ES_tradnl" sz="40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8CA0C52-5ACA-4F17-AA4A-312E0E110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29E1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32225" b="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6" name="Isosceles Triangle 39">
            <a:extLst>
              <a:ext uri="{FF2B5EF4-FFF2-40B4-BE49-F238E27FC236}">
                <a16:creationId xmlns:a16="http://schemas.microsoft.com/office/drawing/2014/main" xmlns="" id="{4F37E7FB-7372-47E3-914E-7CF7E94B1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1529</TotalTime>
  <Words>121</Words>
  <Application>Microsoft Macintosh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Apple Color Emoji</vt:lpstr>
      <vt:lpstr>Calibri</vt:lpstr>
      <vt:lpstr>Calibri Light</vt:lpstr>
      <vt:lpstr>Rockwell</vt:lpstr>
      <vt:lpstr>Wingdings</vt:lpstr>
      <vt:lpstr>Arial</vt:lpstr>
      <vt:lpstr>Atlas</vt:lpstr>
      <vt:lpstr>Una oportunidad de aventura y educación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 oportunidad increíble</vt:lpstr>
      <vt:lpstr>¡Muchas Gracias!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oportunidad de aventura y educación</dc:title>
  <dc:creator>ahagan1998@gmail.com</dc:creator>
  <cp:lastModifiedBy>ahagan1998@gmail.com</cp:lastModifiedBy>
  <cp:revision>23</cp:revision>
  <cp:lastPrinted>2018-09-30T22:35:08Z</cp:lastPrinted>
  <dcterms:created xsi:type="dcterms:W3CDTF">2018-09-30T21:55:15Z</dcterms:created>
  <dcterms:modified xsi:type="dcterms:W3CDTF">2018-10-02T03:30:02Z</dcterms:modified>
</cp:coreProperties>
</file>